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04AC906-7CD6-4E6F-AB53-60770119728D}">
          <p14:sldIdLst/>
        </p14:section>
        <p14:section name="タイトルなしのセクション" id="{38F3BE68-BAE0-4ECD-828B-DF4C2A1843D7}">
          <p14:sldIdLst>
            <p14:sldId id="5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9" autoAdjust="0"/>
    <p:restoredTop sz="80884" autoAdjust="0"/>
  </p:normalViewPr>
  <p:slideViewPr>
    <p:cSldViewPr snapToGrid="0">
      <p:cViewPr varScale="1">
        <p:scale>
          <a:sx n="88" d="100"/>
          <a:sy n="88" d="100"/>
        </p:scale>
        <p:origin x="134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6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007DD-26E6-489E-AC03-3D673F4A6252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DB579-1390-4222-AA7D-E28BD7CD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92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7DB579-1390-4222-AA7D-E28BD7CDEB3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7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59F675E-605F-EA44-DF6C-61BC6A880F39}"/>
              </a:ext>
            </a:extLst>
          </p:cNvPr>
          <p:cNvCxnSpPr/>
          <p:nvPr userDrawn="1"/>
        </p:nvCxnSpPr>
        <p:spPr>
          <a:xfrm>
            <a:off x="0" y="732167"/>
            <a:ext cx="12192000" cy="0"/>
          </a:xfrm>
          <a:prstGeom prst="line">
            <a:avLst/>
          </a:prstGeom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ACDC6019-43E0-4917-B857-BE48794136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6150" y="514042"/>
            <a:ext cx="1055410" cy="186627"/>
          </a:xfrm>
          <a:prstGeom prst="rect">
            <a:avLst/>
          </a:prstGeom>
        </p:spPr>
      </p:pic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25CD278B-7F3C-F409-7D99-4DE79D218E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015" y="325438"/>
            <a:ext cx="10828060" cy="486103"/>
          </a:xfrm>
        </p:spPr>
        <p:txBody>
          <a:bodyPr>
            <a:normAutofit/>
          </a:bodyPr>
          <a:lstStyle>
            <a:lvl1pPr marL="0" indent="0">
              <a:buNone/>
              <a:defRPr kumimoji="1" lang="ja-JP" altLang="en-US" sz="2800" b="1" i="0" u="none" strike="noStrike" kern="1200" baseline="0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j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22A2D52D-28F1-939C-8912-A4B3BA491E1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B5941E-A1F8-49A3-BC96-22E615B6308A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15ACBA3B-5C21-0DC9-5807-B74CA056D84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489700"/>
            <a:ext cx="4114800" cy="365125"/>
          </a:xfrm>
        </p:spPr>
        <p:txBody>
          <a:bodyPr/>
          <a:lstStyle/>
          <a:p>
            <a:r>
              <a:rPr kumimoji="1" lang="ja-JP" altLang="en-US" dirty="0"/>
              <a:t>カタパルト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3778E7DC-52B0-CD65-2E08-002FCF3470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401175" y="6489700"/>
            <a:ext cx="2743200" cy="365125"/>
          </a:xfrm>
        </p:spPr>
        <p:txBody>
          <a:bodyPr/>
          <a:lstStyle>
            <a:lvl1pPr>
              <a:defRPr sz="1400"/>
            </a:lvl1pPr>
          </a:lstStyle>
          <a:p>
            <a:fld id="{62CFA7B8-D2C6-4FB5-9861-93DC81EDD87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824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645F0-E757-852C-B05D-536BC8E99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3F2826-54E3-0EBD-2215-0F107467A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E7B137-CE04-2DF8-B4A6-6E7964F7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7DC-130E-4663-B6D6-F14B31086407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01ACC1-D683-4628-F317-AE4829D9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10686A-5C54-FD31-95DB-57BDB4DB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50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5758E7A-336A-CAFB-97D1-B387E1EA3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93689B-08B6-48DF-4EDF-3BCD70DC8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A2DDBE-B7F8-BE87-D9F9-2C3F9D48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8563-4A06-438B-9EE9-41E3AE9DDEEA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3C35D7-ACA0-65F2-CE47-7D03289A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892F8F-D7A4-08EA-01D1-62F21F6C0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53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1EE570-F85A-3FF8-F46A-0EDB4B33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FFC460-20BA-905D-B029-7B1942CC9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C1D021-65A5-B239-12CA-0D5B651C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2A53-AFA6-4295-BEC8-458F7F1837A3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22312C-CCE8-4514-D34D-D5B9FFA9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C7004F-E30B-3D22-CF30-0C7C8AA2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18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9F745-B9C6-6A26-7535-D6F14BC5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0A2EAF-ADC4-B047-66A6-CFDAD2C47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2BE380-B36E-C754-8E7F-CD6E5E6F9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F45-9E86-4F98-8B12-D7230AEBFE5D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57180B-4144-DC4E-0899-61B7E3EF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398583-DFF0-53E7-B9A2-F4720EBC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22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878ACE-3B5F-5E90-08B6-B62543D2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B2FED2-2EF4-13BC-6B03-F59B1BB6F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AD40B6-ADF5-2151-9F98-9BF022144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DA920B-AB1B-2FCA-FA7D-DCC190DF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6A0D-CE1E-4C17-A8AE-DB7FF5F2A6D0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FAEA7A-74F7-C503-3320-C2A31A2D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C29C12-B324-D503-A162-20EDA818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0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E70D7-0C8C-8A0E-BE52-259E38C1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5039C1-8BD8-BBD1-854D-4AF40340C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3E2061-8277-01D7-5413-2C1A10983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68A9EC7-E1D3-C7B5-4D1A-D905EC1FC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07189B-9FF9-9DB0-B325-FEB5E9434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F72260A-7936-FEA6-CF8C-4DA6E0C7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9E8-6177-44A1-8F74-98ECCAD7A6F8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DD4479-76B5-2667-E4D2-545A770FB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0105DB-8761-7642-E278-2673D58C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3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4181F2-E0DE-A19C-081B-A20F34DB0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D163F2-5290-01E4-DF0A-B3B98AA7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BA01-0774-46BE-A781-C62BD0329EFF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69518A-6670-903A-2B12-A793A129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EEA6B0-C8B3-09EE-187E-609B5B12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66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6EF990-9E80-BAF4-7BF1-EE7F615B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9FE1-054C-46E5-8DB4-36208A5ECA7C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CC7F6E-290A-FF00-3743-8CEEB7AE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E17FA3-4E1D-C656-0D83-A08AAC07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0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51E4DB-A683-3308-95A2-549A806B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3FB78-9C3A-FB03-3D82-DADDB76E1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E72BF2-1E57-DC5A-390A-2519A3383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F9B0D3-B654-921E-9E44-A1AEE3DA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9891-5381-46A2-9DB8-74E1AE91EC12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44DC70-97FE-497D-7968-499CF5C9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ED8321-36DF-1622-E6C8-603061B4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90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156DCE-11B0-E896-B94B-40B957B7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06719C-CB98-DC47-A206-F74BB6C281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D8CA17-DAA9-8B71-C38B-D4AC62AA3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56B887-E05D-62C9-9283-68942F8B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C6D1-A3F5-4F18-8244-09C32E557BF1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E021C0-654A-CFD2-CC17-AD08A4D5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カタパルト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489CAB-A7F6-A739-C035-65637DB9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00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3D8F0D-19E0-E7A1-AFEA-F8ED0B2F1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35578F-2DC8-5459-4CC2-CB5BF9BF3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2424E2-BADD-223A-3124-966BD0EED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A68AD-F1DE-40C9-8908-4C8C94FA604F}" type="datetime1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2F9AE8-74B6-D9EF-15D4-8242B47C0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カタパルト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4EF345-2A01-578A-8E85-2E83C12E7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FA7B8-D2C6-4FB5-9861-93DC81EDD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30BFAFD-E896-BB68-6835-C88C70426D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（単価アップのための）課題整理シート</a:t>
            </a:r>
          </a:p>
        </p:txBody>
      </p:sp>
      <p:sp>
        <p:nvSpPr>
          <p:cNvPr id="3" name="矢印: 五方向 2">
            <a:extLst>
              <a:ext uri="{FF2B5EF4-FFF2-40B4-BE49-F238E27FC236}">
                <a16:creationId xmlns:a16="http://schemas.microsoft.com/office/drawing/2014/main" id="{C589345A-FEAA-8CD5-53AD-E2129FD77878}"/>
              </a:ext>
            </a:extLst>
          </p:cNvPr>
          <p:cNvSpPr/>
          <p:nvPr/>
        </p:nvSpPr>
        <p:spPr>
          <a:xfrm>
            <a:off x="500298" y="835984"/>
            <a:ext cx="2365248" cy="1264920"/>
          </a:xfrm>
          <a:prstGeom prst="homePlate">
            <a:avLst>
              <a:gd name="adj" fmla="val 3939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/>
              <a:t>問題・課題認識</a:t>
            </a:r>
            <a:endParaRPr kumimoji="1" lang="ja-JP" altLang="en-US" sz="1800" dirty="0"/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A602FCC0-42BA-760B-3E1A-8F6675B55E24}"/>
              </a:ext>
            </a:extLst>
          </p:cNvPr>
          <p:cNvSpPr/>
          <p:nvPr/>
        </p:nvSpPr>
        <p:spPr>
          <a:xfrm>
            <a:off x="3454695" y="835984"/>
            <a:ext cx="2365248" cy="1264920"/>
          </a:xfrm>
          <a:prstGeom prst="homePlate">
            <a:avLst>
              <a:gd name="adj" fmla="val 3939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仮説立案</a:t>
            </a:r>
            <a:endParaRPr kumimoji="1" lang="en-US" altLang="ja-JP" sz="1800" dirty="0"/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D6200C62-C482-D153-27B7-A861153AB2B9}"/>
              </a:ext>
            </a:extLst>
          </p:cNvPr>
          <p:cNvSpPr/>
          <p:nvPr/>
        </p:nvSpPr>
        <p:spPr>
          <a:xfrm>
            <a:off x="6486313" y="835984"/>
            <a:ext cx="2365248" cy="1264920"/>
          </a:xfrm>
          <a:prstGeom prst="homePlate">
            <a:avLst>
              <a:gd name="adj" fmla="val 3939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/>
              <a:t>問題・課題解決のための</a:t>
            </a:r>
            <a:endParaRPr lang="en-US" altLang="ja-JP" sz="1800" dirty="0"/>
          </a:p>
          <a:p>
            <a:pPr algn="ctr"/>
            <a:r>
              <a:rPr kumimoji="1" lang="ja-JP" altLang="en-US" sz="1800" dirty="0"/>
              <a:t>施策実行</a:t>
            </a:r>
            <a:endParaRPr kumimoji="1" lang="en-US" altLang="ja-JP" sz="1800" dirty="0"/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FC345A0D-6B20-92D1-45F6-5B9034EAA845}"/>
              </a:ext>
            </a:extLst>
          </p:cNvPr>
          <p:cNvSpPr/>
          <p:nvPr/>
        </p:nvSpPr>
        <p:spPr>
          <a:xfrm>
            <a:off x="9565486" y="835984"/>
            <a:ext cx="2365248" cy="1264920"/>
          </a:xfrm>
          <a:prstGeom prst="homePlate">
            <a:avLst>
              <a:gd name="adj" fmla="val 3939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/>
              <a:t>効果検証</a:t>
            </a:r>
            <a:endParaRPr kumimoji="1" lang="en-US" altLang="ja-JP" sz="1800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055FA4C-BF41-FB98-3CB8-4F67C0A1341F}"/>
              </a:ext>
            </a:extLst>
          </p:cNvPr>
          <p:cNvCxnSpPr/>
          <p:nvPr/>
        </p:nvCxnSpPr>
        <p:spPr>
          <a:xfrm>
            <a:off x="2982685" y="2416591"/>
            <a:ext cx="0" cy="443823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A724CBE8-69C4-7B8C-298E-E41503DC7006}"/>
              </a:ext>
            </a:extLst>
          </p:cNvPr>
          <p:cNvCxnSpPr/>
          <p:nvPr/>
        </p:nvCxnSpPr>
        <p:spPr>
          <a:xfrm>
            <a:off x="6096000" y="2416591"/>
            <a:ext cx="0" cy="443823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C16B014-5C31-3018-EAF3-778FB12DCE37}"/>
              </a:ext>
            </a:extLst>
          </p:cNvPr>
          <p:cNvCxnSpPr/>
          <p:nvPr/>
        </p:nvCxnSpPr>
        <p:spPr>
          <a:xfrm>
            <a:off x="9209314" y="2416591"/>
            <a:ext cx="0" cy="443823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C8F71E-D9AA-B3C2-F85A-E6754D24DC63}"/>
              </a:ext>
            </a:extLst>
          </p:cNvPr>
          <p:cNvSpPr txBox="1"/>
          <p:nvPr/>
        </p:nvSpPr>
        <p:spPr>
          <a:xfrm>
            <a:off x="9565486" y="2228672"/>
            <a:ext cx="2365248" cy="93907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600" dirty="0"/>
              <a:t>④効果をどのような</a:t>
            </a:r>
            <a:endParaRPr lang="en-US" altLang="ja-JP" sz="1600" dirty="0"/>
          </a:p>
          <a:p>
            <a:pPr algn="ctr"/>
            <a:r>
              <a:rPr lang="ja-JP" altLang="en-US" sz="1600" dirty="0"/>
              <a:t>方法で検証するか</a:t>
            </a:r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01D171D-42CD-944C-E0FC-36CD9AC226D0}"/>
              </a:ext>
            </a:extLst>
          </p:cNvPr>
          <p:cNvSpPr txBox="1"/>
          <p:nvPr/>
        </p:nvSpPr>
        <p:spPr>
          <a:xfrm>
            <a:off x="6486313" y="2228672"/>
            <a:ext cx="2365248" cy="93907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600" dirty="0"/>
              <a:t>③解決策の具体案</a:t>
            </a:r>
            <a:endParaRPr kumimoji="1" lang="ja-JP" altLang="en-US" sz="1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944F984-95AF-C3F8-F532-98389A012EAC}"/>
              </a:ext>
            </a:extLst>
          </p:cNvPr>
          <p:cNvSpPr txBox="1"/>
          <p:nvPr/>
        </p:nvSpPr>
        <p:spPr>
          <a:xfrm>
            <a:off x="261266" y="2228672"/>
            <a:ext cx="2365248" cy="93907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600" dirty="0"/>
              <a:t>①今の客単価は？</a:t>
            </a:r>
            <a:endParaRPr lang="en-US" altLang="ja-JP" sz="1600" dirty="0"/>
          </a:p>
          <a:p>
            <a:pPr algn="ctr"/>
            <a:r>
              <a:rPr kumimoji="1" lang="ja-JP" altLang="en-US" sz="1600" dirty="0"/>
              <a:t>現状での問題は？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4265BA4-1D8A-D697-9A35-96EAD641C49D}"/>
              </a:ext>
            </a:extLst>
          </p:cNvPr>
          <p:cNvSpPr txBox="1"/>
          <p:nvPr/>
        </p:nvSpPr>
        <p:spPr>
          <a:xfrm>
            <a:off x="3436745" y="2228672"/>
            <a:ext cx="2365248" cy="93907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600" dirty="0"/>
              <a:t>②問題を起こしている原因とその解決仮説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00680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105888</TotalTime>
  <Words>68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yamagishi</dc:creator>
  <cp:lastModifiedBy>yamagishi</cp:lastModifiedBy>
  <cp:revision>1181</cp:revision>
  <dcterms:created xsi:type="dcterms:W3CDTF">2022-08-30T02:55:22Z</dcterms:created>
  <dcterms:modified xsi:type="dcterms:W3CDTF">2023-06-23T04:22:31Z</dcterms:modified>
</cp:coreProperties>
</file>